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ntent.meteoblue.com/ro/meteoscool/weather/temperatur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ent.meteoblue.com/ro/meteoscool/large-scale-weather/high-low-pressure" TargetMode="External"/><Relationship Id="rId2" Type="http://schemas.openxmlformats.org/officeDocument/2006/relationships/hyperlink" Target="https://content.meteoblue.com/ro/meteoscool/weather/pressure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ent.meteoblue.com/ro/meteoscool/general-climate-zones/temperate-zone" TargetMode="External"/><Relationship Id="rId2" Type="http://schemas.openxmlformats.org/officeDocument/2006/relationships/hyperlink" Target="https://content.meteoblue.com/ro/meteoscool/general-climate-zones/tropical-zon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ontent.meteoblue.com/ro/meteoscool/large-scale-weather/trade-winds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ent.meteoblue.com/ro/meteoscool/general-climate-zones/subtropical-zone" TargetMode="External"/><Relationship Id="rId2" Type="http://schemas.openxmlformats.org/officeDocument/2006/relationships/hyperlink" Target="https://content.meteoblue.com/ro/meteoscool/vegetation/deserts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2860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INDUSTRIAL </a:t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AERODYNAMICS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124200"/>
            <a:ext cx="6560234" cy="2667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ATMOSPHERIC 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CIRCULATION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Module 1</a:t>
            </a:r>
          </a:p>
          <a:p>
            <a:pPr algn="r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             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909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8817" y="152400"/>
            <a:ext cx="801485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FERREL CELL</a:t>
            </a:r>
          </a:p>
          <a:p>
            <a:pPr algn="ctr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air ascent (60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latitude) and air cooling (30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latitude), a third circulation is formed in the area between the 60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30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latitude.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circulation is called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Ferrel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cell.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Near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ground level, there is an air transport towards the poles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where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air flows towards the equator at higher levels.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northern hemisphere, the air on the ground is distracted to the right and in the southern hemisphere to the left.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winds from the West are called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westerlies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polar front is located on the border between the polar easterlies (cold) and the easterlies (warm).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border is usually between the 60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the 70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latitude.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area, depressions often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occur.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163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209800"/>
            <a:ext cx="495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THANK  YOU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502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7848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Earth, an atmospheric circulation takes place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triggered by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/>
              </a:rPr>
              <a:t>temperature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difference on the ground at the equator and poles.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sun virtually perpendicular trajectory over the equator produces much more heat in that area, then the shallow angle the sun trajectory follows relative to the Earth's poles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During the year, the sun changes it's noon-time angle from perpendicular over the Northern (Cancer) tropic to perpendicular over the Southern (Capricorn) tropic.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change in angle leads to stronger insolation on the Northern Hemisphere from April to September, and stronger insolation on the Southern Hemisphere from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October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March.</a:t>
            </a:r>
          </a:p>
        </p:txBody>
      </p:sp>
    </p:spTree>
    <p:extLst>
      <p:ext uri="{BB962C8B-B14F-4D97-AF65-F5344CB8AC3E}">
        <p14:creationId xmlns:p14="http://schemas.microsoft.com/office/powerpoint/2010/main" val="3535859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tmospheric circulation cells and global windsystems - Source: https://upload.wikimedia.org/wikipedia/commons/c/cd/AtmosphCirc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818" y="914400"/>
            <a:ext cx="6934200" cy="5105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525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33400"/>
            <a:ext cx="7848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During the year, the sun changes it's noon-time angle from perpendicular over the Northern (Cancer) tropic to perpendicular over the Southern (Capricorn) tropic.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change in angle leads to stronger insolation on the Northern Hemisphere from April to September, and stronger insolation on the Southern Hemisphere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October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March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Thus, different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/>
              </a:rPr>
              <a:t>pressure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areas which trigger a large circulation between the equator and the poles are formed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Because of the Earth´s rotation, a direct flow between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/>
              </a:rPr>
              <a:t>anticyclone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(equator) 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/>
              </a:rPr>
              <a:t>depression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(poles) is prevented.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Northern hemisphere, the air masses are deflected to the right and in the Southern hemisphere to the left.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reason, three large circulation cells are generated (Hadley cell,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Ferrel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cell and the Polar cell).</a:t>
            </a:r>
          </a:p>
        </p:txBody>
      </p:sp>
    </p:spTree>
    <p:extLst>
      <p:ext uri="{BB962C8B-B14F-4D97-AF65-F5344CB8AC3E}">
        <p14:creationId xmlns:p14="http://schemas.microsoft.com/office/powerpoint/2010/main" val="3527596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8091" y="1600200"/>
            <a:ext cx="7696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The main effects of the atmospheric circulation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Continuous transport of humidity from the equator to the North and to the South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/>
              </a:rPr>
              <a:t>tropics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Transport of hot air and humidity from the tropics to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/>
              </a:rPr>
              <a:t>temperate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zones.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Transport of warmer air and humidity from the temperate to the colder zones.</a:t>
            </a:r>
          </a:p>
        </p:txBody>
      </p:sp>
    </p:spTree>
    <p:extLst>
      <p:ext uri="{BB962C8B-B14F-4D97-AF65-F5344CB8AC3E}">
        <p14:creationId xmlns:p14="http://schemas.microsoft.com/office/powerpoint/2010/main" val="2027694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9882" y="838200"/>
            <a:ext cx="8305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HADLEY CELL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At the equator, the air rises up, because of strong heating by the sun.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tropopause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(temperature inversion in about 18km above ground), the air masses will deflect to the North and South.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area correction, the air masses slide down to the poles.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Furthermore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through the earth´s rotation, the winds fall until the 30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latitude and flow back to the equator as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/>
              </a:rPr>
              <a:t>trade winds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equator, these winds meet in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Intertropical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Convergence Zone (ITCZ).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circulation is called Hadley cell.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574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tmospheric circulation cells - Source: http://www.s-cool.co.uk/a-level/geography/introduction-to-weather-and-climate/revise-it/atmospheric-circulation-and-mo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5" y="381000"/>
            <a:ext cx="69342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135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143000"/>
            <a:ext cx="8153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During the ascend process, the air cools down, the humidity inside condenses, clouds are build and it starts to rain very strongly.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 the descending process, the exact opposite is happening. The air warms and the water in it starts to evaporate.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Desert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areas (such as Sahara or Namib Desert) around the 30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latitude are consequences of this process.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several anticyclones in this region, which is caused by the warm air on the ground.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assigned to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/>
              </a:rPr>
              <a:t>subtropical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ridge (horse latitudes).</a:t>
            </a:r>
          </a:p>
        </p:txBody>
      </p:sp>
    </p:spTree>
    <p:extLst>
      <p:ext uri="{BB962C8B-B14F-4D97-AF65-F5344CB8AC3E}">
        <p14:creationId xmlns:p14="http://schemas.microsoft.com/office/powerpoint/2010/main" val="1016323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600199"/>
            <a:ext cx="8153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POLAR CELL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Near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ground level, air currents flow from the poles toward the equator.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called polar easterlies, because they are distracted from eastside by the rotation of the earth.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Near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60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latitude, the winds are heated  and rise up on the way to the South.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second circulation is called Polar cell.</a:t>
            </a:r>
          </a:p>
        </p:txBody>
      </p:sp>
    </p:spTree>
    <p:extLst>
      <p:ext uri="{BB962C8B-B14F-4D97-AF65-F5344CB8AC3E}">
        <p14:creationId xmlns:p14="http://schemas.microsoft.com/office/powerpoint/2010/main" val="3937596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55</TotalTime>
  <Words>518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Consolas</vt:lpstr>
      <vt:lpstr>Corbel</vt:lpstr>
      <vt:lpstr>Times New Roman</vt:lpstr>
      <vt:lpstr>Wingdings</vt:lpstr>
      <vt:lpstr>Wingdings 2</vt:lpstr>
      <vt:lpstr>Wingdings 3</vt:lpstr>
      <vt:lpstr>Metro</vt:lpstr>
      <vt:lpstr>INDUSTRIAL  AERODYNAMICS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Cad Lab</dc:creator>
  <cp:lastModifiedBy>AMMU</cp:lastModifiedBy>
  <cp:revision>31</cp:revision>
  <dcterms:created xsi:type="dcterms:W3CDTF">2006-08-16T00:00:00Z</dcterms:created>
  <dcterms:modified xsi:type="dcterms:W3CDTF">2021-01-12T04:53:48Z</dcterms:modified>
</cp:coreProperties>
</file>